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64" r:id="rId6"/>
    <p:sldId id="260" r:id="rId7"/>
    <p:sldId id="262" r:id="rId8"/>
    <p:sldId id="261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>
        <p:scale>
          <a:sx n="75" d="100"/>
          <a:sy n="75" d="100"/>
        </p:scale>
        <p:origin x="1340" y="7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AED5CF-9BA3-4639-ACBA-B4C7953C1E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A17CD8-9524-4F7E-ACB8-DAEAF2EECF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12B2B4-C4F7-45CD-B07A-BF980B34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9646A4-098B-4D8F-B890-C3AF0CC82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C180D6-964B-4F8E-ADCB-5FED7437B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7017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08C6DA-92A9-4EB7-A7A1-5C99D5A36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67136F-E765-431A-8925-F3752A5CCB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F8478E-288C-44CC-B69A-EEBAFB224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A834C4-8DFB-4C05-B67B-8714E8DD2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902320-B161-494D-A300-E017E3393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444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085BB41-4678-4EBD-9747-599B97743E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19C1FC8-22D1-415A-B38F-0A185CE30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9318CF-CC81-4012-B08A-93EF28034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AD88EA-52AE-4AED-BEBA-A5AB2C975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712672-039A-4BF2-BB30-10C135E53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7756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F60BA4-FEEE-4E3E-8BA7-009F359B0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F744AB-2F14-4EFD-8F25-49AFBA7DE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F836C6-72F2-4447-AACE-8F477BCE3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326AC1-49CD-4A81-94EF-5252B0BBE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77ECB8-DB72-47A8-8326-D31AC7675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0858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9321BA-0332-47D0-BBAD-8A9E5CD34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FD96F4A-C9B0-4346-A272-EC45195F7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50A969-D5A0-4AB0-8883-FEE0F37AC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157D97-3644-4757-ACD0-ED4732FBD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17B6C9-B69F-4436-9530-67FB88A6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675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DACB5C-6612-4ACF-99E3-7CA97FEF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791F21-1662-4F96-AD93-709D4F7847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71BB53-5D15-46BF-A07E-5F3E5A933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9E72FB3-E9BB-4FFA-96F5-D004B8FD9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6B457C-BCFD-4A2C-BD63-878B6F5BD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BF9668-7540-493E-8AA4-9F0314A56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618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AE9A4B-C186-4DC0-956E-24ACD771B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0D0998-9CC3-437C-ACA2-33A09F37C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B6CFBC3-8BE9-4F17-8AEF-2FB17F9D5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E751044-7E09-44F1-B09B-E5E08BFCB5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C6B4D8-D3C0-43BA-A06F-681EE5D8CF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57F6960-7466-4AEE-8DDA-D2B8921B3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DA5BF4E-A032-45D4-812E-06EDF3277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0C47AA0-225D-45DB-B841-8693CC5A0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577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E56D0F-2F81-4B8A-BD6F-7A2BED1FB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D883743-0B4D-4BC4-AF85-80497E913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FE20F94-2C55-48F8-8160-F3F4DE5FC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6DF3799-6193-4541-84C2-38F2145DA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775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8FA6C69-6ED6-43C7-8B5D-C6114304D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3816E21-04D3-4CAB-9344-608D768A9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4E2639E-D958-4DE4-8EF6-429F23F5C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453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A824F3-154D-42D5-AE8C-9C375E789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5EF105-625C-4943-9130-488FB836D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482F90-2E2A-4851-9463-E526713122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83EE9B-F3D1-4FA2-9E4F-D0AB9DDCE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324507-E4C5-49E6-8FAB-8D0A31807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D5A977-67EC-4045-AC60-520002E8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125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8855BA-2632-494B-9132-166757BF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B085757-B013-477F-8DE5-5FBD04BF9D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B23449-58BB-476E-8589-729CBED5FE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5B0EF4-8E0B-47C7-A8FA-5356C7A94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E49014B-AF5A-40EF-9673-9DAE2F75F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08C54A-AE67-471A-A2AF-ABE5BE699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968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6E3BD48-DF05-4003-A76E-C7BB1EF7D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BACE9D-3522-4896-AF19-B3B8209FA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EF5B59-B45B-40E5-839C-D85B7FF1FC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7457F-21E3-4236-B23A-2FD6A7EB7377}" type="datetimeFigureOut">
              <a:rPr lang="zh-CN" altLang="en-US" smtClean="0"/>
              <a:t>2025/4/17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CC4405-94BF-485E-ABDF-E39F892C7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D2AE52-B07E-4248-84EF-1F998124CD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B2AD4-CF43-4B44-8B7C-73210B2276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742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iki.sipeed.com/hardware/en/tang/tang-primer-20k/examples/led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.tongji.edu.cn/ichip/doc/-/tree/main" TargetMode="External"/><Relationship Id="rId2" Type="http://schemas.openxmlformats.org/officeDocument/2006/relationships/hyperlink" Target="https://git.tongji.edu.cn/ichip/doc/-/blob/main/env/hw_toolchain_guide.m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C215D8-3EE3-4D05-9748-DAF836B06E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/>
              <a:t>Gowin</a:t>
            </a:r>
            <a:r>
              <a:rPr lang="en-US" altLang="zh-CN" dirty="0"/>
              <a:t> FPGA Boards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1C8E30-4B78-4C2C-9CBA-BB11155E9E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969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8123B2-17F6-448A-BEAE-52FEE25D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https://wiki.sipeed.com/hardware/en/tang/tang-primer-20k/primer-20k.html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4F4B60-372F-4884-B48B-1C5113C56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  <a:hlinkClick r:id="rId2"/>
              </a:rPr>
              <a:t>https://wiki.sipeed.com/hardware/en/tang/tang-primer-20k/examples/led.html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CE31083-40AE-4A4C-A5F2-5BFF663531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652"/>
          <a:stretch/>
        </p:blipFill>
        <p:spPr>
          <a:xfrm>
            <a:off x="1682510" y="2677055"/>
            <a:ext cx="6673713" cy="363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072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132472-A566-4A90-9F1A-16B4A985B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https://wiki.sipeed.com/hardware/en/tang/tang-primer-25k/primer-25k.html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9AAFB0-6A25-49BD-856D-7D8D7DC74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14F347E-B2B8-4A7B-8EFE-62BDA3ED8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611" y="1575772"/>
            <a:ext cx="7239097" cy="507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125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C7152F-4D78-4314-94CA-88FA44E19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630" y="813948"/>
            <a:ext cx="112711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2400" dirty="0">
              <a:hlinkClick r:id="rId2"/>
            </a:endParaRPr>
          </a:p>
          <a:p>
            <a:pPr marL="0" indent="0">
              <a:buNone/>
            </a:pPr>
            <a:r>
              <a:rPr lang="en-US" altLang="zh-CN" sz="2400" dirty="0" err="1"/>
              <a:t>gowin</a:t>
            </a:r>
            <a:r>
              <a:rPr lang="en-US" altLang="zh-CN" sz="2400" dirty="0"/>
              <a:t> FPGA design under </a:t>
            </a:r>
            <a:r>
              <a:rPr lang="en-US" altLang="zh-CN" sz="2400" dirty="0" err="1"/>
              <a:t>linux</a:t>
            </a:r>
            <a:r>
              <a:rPr lang="en-US" altLang="zh-CN" sz="2400" dirty="0"/>
              <a:t>(ubuntu) :</a:t>
            </a:r>
            <a:endParaRPr lang="en-US" altLang="zh-CN" sz="2400" dirty="0">
              <a:hlinkClick r:id="rId2"/>
            </a:endParaRPr>
          </a:p>
          <a:p>
            <a:pPr marL="0" indent="0">
              <a:buNone/>
            </a:pPr>
            <a:r>
              <a:rPr lang="en-US" altLang="zh-CN" sz="2400" dirty="0">
                <a:hlinkClick r:id="rId2"/>
              </a:rPr>
              <a:t>https://git.tongji.edu.cn/ichip/doc/-/blob/main/env/hw_toolchain_guide.md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hlinkClick r:id="rId3"/>
              </a:rPr>
              <a:t>https://git.tongji.edu.cn/ichip/doc/-/tree/main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 err="1"/>
              <a:t>Gowin</a:t>
            </a:r>
            <a:r>
              <a:rPr lang="en-US" altLang="zh-CN" sz="2400" dirty="0"/>
              <a:t> official website:</a:t>
            </a:r>
          </a:p>
          <a:p>
            <a:pPr marL="0" indent="0">
              <a:buNone/>
            </a:pPr>
            <a:r>
              <a:rPr lang="en-US" altLang="zh-CN" sz="2400" dirty="0"/>
              <a:t>https://www.gowinsemi.com/en/support/home/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80692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D2A268-EB6D-4C95-B25E-A1A11B12F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61C400-4491-4292-B979-26475245C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B3E544-A6E7-4EA0-BCFF-72409AAF0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384" y="0"/>
            <a:ext cx="9241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38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C1913C-C425-40F9-B3B5-958ED3CEB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BE081B-CC48-498A-91FB-04A831497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64CC80-94C3-402D-B78B-37DD0E1381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88" r="15159"/>
          <a:stretch/>
        </p:blipFill>
        <p:spPr>
          <a:xfrm>
            <a:off x="888460" y="343002"/>
            <a:ext cx="9455285" cy="617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728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6D30DD-580E-4A96-908C-5E0D5961B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A3B0D4-4BFE-432B-9E66-0EFA29A8C0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3B4AA3-D523-4EC0-BEE3-7CE48F871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82" y="602477"/>
            <a:ext cx="10950218" cy="58177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9060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9DF31-B776-4441-A8EB-A56EEC64F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6B1D254B-CCBA-49B5-BD77-7F12556128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96"/>
          <a:stretch/>
        </p:blipFill>
        <p:spPr>
          <a:xfrm>
            <a:off x="6044618" y="1109054"/>
            <a:ext cx="5504395" cy="50362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41179A6-FD61-4DF5-9F19-3E163376CC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98" t="379" r="20335"/>
          <a:stretch/>
        </p:blipFill>
        <p:spPr>
          <a:xfrm>
            <a:off x="287841" y="1109054"/>
            <a:ext cx="5487436" cy="4941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30614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133</Words>
  <Application>Microsoft Office PowerPoint</Application>
  <PresentationFormat>宽屏</PresentationFormat>
  <Paragraphs>12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Gowin FPGA Boards</vt:lpstr>
      <vt:lpstr>https://wiki.sipeed.com/hardware/en/tang/tang-primer-20k/primer-20k.html</vt:lpstr>
      <vt:lpstr>https://wiki.sipeed.com/hardware/en/tang/tang-primer-25k/primer-25k.html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</dc:creator>
  <cp:lastModifiedBy>zhang</cp:lastModifiedBy>
  <cp:revision>3</cp:revision>
  <dcterms:created xsi:type="dcterms:W3CDTF">2025-04-09T06:22:56Z</dcterms:created>
  <dcterms:modified xsi:type="dcterms:W3CDTF">2025-04-17T00:44:51Z</dcterms:modified>
</cp:coreProperties>
</file>

<file path=docProps/thumbnail.jpeg>
</file>